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74" r:id="rId8"/>
    <p:sldId id="268" r:id="rId9"/>
    <p:sldId id="273" r:id="rId10"/>
    <p:sldId id="272" r:id="rId11"/>
    <p:sldId id="271" r:id="rId12"/>
    <p:sldId id="270" r:id="rId13"/>
    <p:sldId id="275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144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358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381000"/>
            <a:ext cx="6324600" cy="1015663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FF0000"/>
                </a:solidFill>
              </a:rPr>
              <a:t>Well come to all </a:t>
            </a:r>
            <a:endParaRPr lang="en-US" sz="6000" dirty="0">
              <a:solidFill>
                <a:srgbClr val="FF0000"/>
              </a:solidFill>
            </a:endParaRPr>
          </a:p>
        </p:txBody>
      </p:sp>
      <p:pic>
        <p:nvPicPr>
          <p:cNvPr id="4" name="Picture 3" descr="5278_wishes flow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38400" y="1524000"/>
            <a:ext cx="5098321" cy="50983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1295400"/>
            <a:ext cx="7239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3.1.1 Understand questions         asked by the teacher about them.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3352800"/>
            <a:ext cx="6858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5.1.1 Read silently with</a:t>
            </a:r>
          </a:p>
          <a:p>
            <a:r>
              <a:rPr lang="en-US" sz="4000" dirty="0" smtClean="0">
                <a:solidFill>
                  <a:srgbClr val="C00000"/>
                </a:solidFill>
              </a:rPr>
              <a:t>         understanding paragraph .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4876800"/>
            <a:ext cx="7620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8.1.1 Make sentences using words and phrases given in the textbook.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381000"/>
            <a:ext cx="6781800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By the end of the lesson The learners will be able  to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371600"/>
            <a:ext cx="8458200" cy="4401205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Presentation</a:t>
            </a:r>
          </a:p>
          <a:p>
            <a:r>
              <a:rPr lang="en-US" sz="4000" dirty="0" smtClean="0">
                <a:solidFill>
                  <a:schemeClr val="accent2"/>
                </a:solidFill>
              </a:rPr>
              <a:t>      </a:t>
            </a:r>
            <a:r>
              <a:rPr lang="en-US" sz="4000" dirty="0" smtClean="0">
                <a:solidFill>
                  <a:srgbClr val="C00000"/>
                </a:solidFill>
              </a:rPr>
              <a:t>◊   Open at page 27 and then 28           	  </a:t>
            </a:r>
            <a:r>
              <a:rPr lang="en-US" sz="3600" dirty="0" smtClean="0">
                <a:solidFill>
                  <a:srgbClr val="C00000"/>
                </a:solidFill>
              </a:rPr>
              <a:t>( There is a well……..we should eat.)</a:t>
            </a:r>
            <a:endParaRPr lang="en-US" sz="4000" dirty="0" smtClean="0">
              <a:solidFill>
                <a:srgbClr val="C00000"/>
              </a:solidFill>
            </a:endParaRPr>
          </a:p>
          <a:p>
            <a:r>
              <a:rPr lang="en-US" sz="4000" dirty="0" smtClean="0">
                <a:solidFill>
                  <a:srgbClr val="C00000"/>
                </a:solidFill>
              </a:rPr>
              <a:t>      ◊   Teachers Model Reading</a:t>
            </a:r>
          </a:p>
          <a:p>
            <a:r>
              <a:rPr lang="en-US" sz="4000" dirty="0" smtClean="0">
                <a:solidFill>
                  <a:srgbClr val="C00000"/>
                </a:solidFill>
              </a:rPr>
              <a:t>      ◊   Students Silent's Reading</a:t>
            </a:r>
          </a:p>
          <a:p>
            <a:r>
              <a:rPr lang="en-US" sz="4000" dirty="0" smtClean="0">
                <a:solidFill>
                  <a:srgbClr val="C00000"/>
                </a:solidFill>
              </a:rPr>
              <a:t>      ◊   Find out New words </a:t>
            </a:r>
          </a:p>
          <a:p>
            <a:r>
              <a:rPr lang="en-US" sz="4000" dirty="0" smtClean="0">
                <a:solidFill>
                  <a:srgbClr val="C00000"/>
                </a:solidFill>
              </a:rPr>
              <a:t>      </a:t>
            </a:r>
            <a:endParaRPr lang="en-US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01675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Evaluations:-</a:t>
            </a:r>
          </a:p>
          <a:p>
            <a:r>
              <a:rPr lang="en-US" sz="3600" dirty="0" smtClean="0"/>
              <a:t>           </a:t>
            </a:r>
            <a:r>
              <a:rPr lang="en-US" sz="4000" dirty="0" smtClean="0">
                <a:solidFill>
                  <a:srgbClr val="00B0F0"/>
                </a:solidFill>
              </a:rPr>
              <a:t>1.  How do you will be Healthy?</a:t>
            </a:r>
          </a:p>
          <a:p>
            <a:r>
              <a:rPr lang="en-US" sz="4000" dirty="0" smtClean="0">
                <a:solidFill>
                  <a:srgbClr val="00B050"/>
                </a:solidFill>
              </a:rPr>
              <a:t>       </a:t>
            </a:r>
            <a:r>
              <a:rPr lang="en-US" sz="4000" dirty="0" smtClean="0">
                <a:solidFill>
                  <a:srgbClr val="C00000"/>
                </a:solidFill>
              </a:rPr>
              <a:t> Answer:</a:t>
            </a:r>
            <a:r>
              <a:rPr lang="en-US" sz="4000" dirty="0" smtClean="0">
                <a:solidFill>
                  <a:srgbClr val="00B050"/>
                </a:solidFill>
              </a:rPr>
              <a:t> We will be Healthy by eating 	    Healthy Foods .such as Rice, bread,    	    </a:t>
            </a:r>
            <a:r>
              <a:rPr lang="en-US" sz="4000" dirty="0" err="1" smtClean="0">
                <a:solidFill>
                  <a:srgbClr val="00B050"/>
                </a:solidFill>
              </a:rPr>
              <a:t>Chicken,nuts</a:t>
            </a:r>
            <a:r>
              <a:rPr lang="en-US" sz="4000" dirty="0" smtClean="0">
                <a:solidFill>
                  <a:srgbClr val="00B050"/>
                </a:solidFill>
              </a:rPr>
              <a:t> ,</a:t>
            </a:r>
            <a:r>
              <a:rPr lang="en-US" sz="4000" dirty="0" err="1" smtClean="0">
                <a:solidFill>
                  <a:srgbClr val="00B050"/>
                </a:solidFill>
              </a:rPr>
              <a:t>milk,fruits</a:t>
            </a:r>
            <a:r>
              <a:rPr lang="en-US" sz="4000" dirty="0" smtClean="0">
                <a:solidFill>
                  <a:srgbClr val="00B050"/>
                </a:solidFill>
              </a:rPr>
              <a:t> and     	  	    Vegetables.</a:t>
            </a:r>
          </a:p>
          <a:p>
            <a:r>
              <a:rPr lang="en-US" sz="4000" dirty="0" smtClean="0"/>
              <a:t>            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                              </a:t>
            </a:r>
          </a:p>
          <a:p>
            <a:r>
              <a:rPr lang="en-US" dirty="0" smtClean="0"/>
              <a:t>   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838200"/>
            <a:ext cx="754380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sz="4000" dirty="0" smtClean="0">
                <a:solidFill>
                  <a:srgbClr val="00B0F0"/>
                </a:solidFill>
              </a:rPr>
              <a:t>2.  What food we should eat?</a:t>
            </a:r>
          </a:p>
          <a:p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     </a:t>
            </a:r>
            <a:r>
              <a:rPr lang="en-US" sz="4000" dirty="0" smtClean="0">
                <a:solidFill>
                  <a:srgbClr val="C00000"/>
                </a:solidFill>
              </a:rPr>
              <a:t>Answer: </a:t>
            </a:r>
            <a:r>
              <a:rPr lang="en-US" sz="4000" dirty="0" smtClean="0">
                <a:solidFill>
                  <a:srgbClr val="00B050"/>
                </a:solidFill>
              </a:rPr>
              <a:t>We should eat a good 			mix of foods.</a:t>
            </a:r>
          </a:p>
          <a:p>
            <a:pPr marL="342900" indent="-342900">
              <a:buAutoNum type="arabicPeriod" startAt="3"/>
            </a:pPr>
            <a:r>
              <a:rPr lang="en-US" sz="4000" dirty="0" smtClean="0">
                <a:solidFill>
                  <a:srgbClr val="00B0F0"/>
                </a:solidFill>
              </a:rPr>
              <a:t>Write five Sentences about Food From your tropics.</a:t>
            </a:r>
            <a:endParaRPr lang="en-US" dirty="0" smtClean="0">
              <a:solidFill>
                <a:srgbClr val="00B050"/>
              </a:solidFill>
            </a:endParaRPr>
          </a:p>
          <a:p>
            <a:endParaRPr lang="en-US" dirty="0" smtClean="0">
              <a:solidFill>
                <a:srgbClr val="00B050"/>
              </a:solidFill>
            </a:endParaRPr>
          </a:p>
          <a:p>
            <a:endParaRPr lang="en-US" dirty="0" smtClean="0">
              <a:solidFill>
                <a:srgbClr val="00B05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anks3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159" y="21328"/>
            <a:ext cx="8659082" cy="66080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838200"/>
            <a:ext cx="8382000" cy="30162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dirty="0" err="1" smtClean="0">
                <a:solidFill>
                  <a:srgbClr val="7030A0"/>
                </a:solidFill>
              </a:rPr>
              <a:t>Md.Mizanur</a:t>
            </a:r>
            <a:r>
              <a:rPr lang="en-US" sz="6600" dirty="0" smtClean="0">
                <a:solidFill>
                  <a:srgbClr val="7030A0"/>
                </a:solidFill>
              </a:rPr>
              <a:t> </a:t>
            </a:r>
            <a:r>
              <a:rPr lang="en-US" sz="6600" dirty="0" err="1" smtClean="0">
                <a:solidFill>
                  <a:srgbClr val="7030A0"/>
                </a:solidFill>
              </a:rPr>
              <a:t>Rahman</a:t>
            </a:r>
            <a:endParaRPr lang="en-US" sz="6600" dirty="0" smtClean="0">
              <a:solidFill>
                <a:srgbClr val="7030A0"/>
              </a:solidFill>
            </a:endParaRPr>
          </a:p>
          <a:p>
            <a:pPr algn="ctr"/>
            <a:r>
              <a:rPr lang="en-US" sz="4400" dirty="0" smtClean="0">
                <a:solidFill>
                  <a:srgbClr val="FF0000"/>
                </a:solidFill>
              </a:rPr>
              <a:t>Assistant Teacher</a:t>
            </a:r>
          </a:p>
          <a:p>
            <a:pPr algn="ctr"/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50000"/>
                  </a:schemeClr>
                </a:solidFill>
              </a:rPr>
              <a:t>Autgown</a:t>
            </a: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</a:rPr>
              <a:t> Government Primary School</a:t>
            </a:r>
          </a:p>
          <a:p>
            <a:pPr algn="ctr"/>
            <a:r>
              <a:rPr lang="en-US" sz="4400" dirty="0" err="1" smtClean="0">
                <a:solidFill>
                  <a:schemeClr val="tx2">
                    <a:lumMod val="50000"/>
                  </a:schemeClr>
                </a:solidFill>
              </a:rPr>
              <a:t>Nangolkot</a:t>
            </a:r>
            <a:r>
              <a:rPr lang="en-US" sz="44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US" sz="4400" dirty="0" err="1" smtClean="0">
                <a:solidFill>
                  <a:schemeClr val="tx2">
                    <a:lumMod val="50000"/>
                  </a:schemeClr>
                </a:solidFill>
              </a:rPr>
              <a:t>Comilla</a:t>
            </a:r>
            <a:r>
              <a:rPr lang="en-US" sz="4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6" name="Picture 5" descr="mono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2574" y="4267200"/>
            <a:ext cx="2025226" cy="2361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mph" presetSubtype="1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9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0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5" presetClass="emph" presetSubtype="1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42" dur="indefinit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3" dur="indefinit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4" dur="indefinit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" presetClass="emph" presetSubtype="1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46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7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8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" presetClass="emph" presetSubtype="1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50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51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52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8200" y="1066800"/>
            <a:ext cx="7772400" cy="267765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0070C0"/>
                </a:solidFill>
              </a:rPr>
              <a:t>Subject: </a:t>
            </a:r>
            <a:r>
              <a:rPr lang="en-US" sz="8000" dirty="0" smtClean="0">
                <a:solidFill>
                  <a:srgbClr val="0070C0"/>
                </a:solidFill>
              </a:rPr>
              <a:t>English</a:t>
            </a:r>
            <a:endParaRPr lang="en-US" sz="7200" dirty="0" smtClean="0">
              <a:solidFill>
                <a:srgbClr val="0070C0"/>
              </a:solidFill>
            </a:endParaRPr>
          </a:p>
          <a:p>
            <a:pPr algn="ctr"/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</a:rPr>
              <a:t>Class: Five</a:t>
            </a:r>
          </a:p>
          <a:p>
            <a:pPr algn="ctr"/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</a:rPr>
              <a:t>Lesson: Eat Healthy live Healthy</a:t>
            </a:r>
            <a:r>
              <a:rPr lang="en-US" sz="4400" dirty="0" smtClean="0"/>
              <a:t>.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raphic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0" y="5800512"/>
            <a:ext cx="4495800" cy="1057488"/>
          </a:xfrm>
          <a:prstGeom prst="rect">
            <a:avLst/>
          </a:prstGeom>
        </p:spPr>
      </p:pic>
      <p:pic>
        <p:nvPicPr>
          <p:cNvPr id="4" name="Picture 3" descr="healthy-boy-3826222.jpg"/>
          <p:cNvPicPr>
            <a:picLocks noChangeAspect="1"/>
          </p:cNvPicPr>
          <p:nvPr/>
        </p:nvPicPr>
        <p:blipFill>
          <a:blip r:embed="rId3" cstate="print"/>
          <a:srcRect l="6787"/>
          <a:stretch>
            <a:fillRect/>
          </a:stretch>
        </p:blipFill>
        <p:spPr>
          <a:xfrm>
            <a:off x="707206" y="32136"/>
            <a:ext cx="6150794" cy="67496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ealthy-boy-drinking-juice-thumbs-up-1184959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49364" y="-1"/>
            <a:ext cx="5036446" cy="68486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09600"/>
            <a:ext cx="4838717" cy="4274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40754" y="304800"/>
            <a:ext cx="3974646" cy="5471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1524000" y="5105400"/>
            <a:ext cx="198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B0F0"/>
                </a:solidFill>
              </a:rPr>
              <a:t>Orange</a:t>
            </a:r>
            <a:endParaRPr lang="en-US" sz="4400" dirty="0">
              <a:solidFill>
                <a:srgbClr val="00B0F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0" y="5334000"/>
            <a:ext cx="3352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00B0F0"/>
                </a:solidFill>
              </a:rPr>
              <a:t>Ice Cream</a:t>
            </a:r>
            <a:endParaRPr 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33400"/>
            <a:ext cx="4540915" cy="5442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15771" y="1219200"/>
            <a:ext cx="4828229" cy="4788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1219200" y="579120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</a:rPr>
              <a:t>Chips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3600" y="5562600"/>
            <a:ext cx="190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Burger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181600" cy="5785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4219" y="0"/>
            <a:ext cx="4469781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304800" y="5257800"/>
            <a:ext cx="2362200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Carrot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19800" y="555367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Mango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219200"/>
            <a:ext cx="6400800" cy="255454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8000" dirty="0" smtClean="0">
                <a:solidFill>
                  <a:srgbClr val="C00000"/>
                </a:solidFill>
              </a:rPr>
              <a:t>Eat Healthy Live Healthy</a:t>
            </a:r>
            <a:endParaRPr lang="en-US" sz="8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</TotalTime>
  <Words>131</Words>
  <Application>Microsoft Office PowerPoint</Application>
  <PresentationFormat>On-screen Show (4:3)</PresentationFormat>
  <Paragraphs>36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</cp:lastModifiedBy>
  <cp:revision>103</cp:revision>
  <dcterms:created xsi:type="dcterms:W3CDTF">2006-08-16T00:00:00Z</dcterms:created>
  <dcterms:modified xsi:type="dcterms:W3CDTF">2014-05-10T04:36:05Z</dcterms:modified>
</cp:coreProperties>
</file>